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AD86-A504-4257-936E-0C4CDCF32BD5}" type="datetimeFigureOut">
              <a:rPr lang="it-IT" smtClean="0"/>
              <a:t>12/11/2021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3CEA0-7C94-4029-BE00-7F61339EBC3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985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AD86-A504-4257-936E-0C4CDCF32BD5}" type="datetimeFigureOut">
              <a:rPr lang="it-IT" smtClean="0"/>
              <a:t>12/11/2021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3CEA0-7C94-4029-BE00-7F61339EBC3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284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AD86-A504-4257-936E-0C4CDCF32BD5}" type="datetimeFigureOut">
              <a:rPr lang="it-IT" smtClean="0"/>
              <a:t>12/11/2021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3CEA0-7C94-4029-BE00-7F61339EBC3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278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AD86-A504-4257-936E-0C4CDCF32BD5}" type="datetimeFigureOut">
              <a:rPr lang="it-IT" smtClean="0"/>
              <a:t>12/11/2021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3CEA0-7C94-4029-BE00-7F61339EBC3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496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AD86-A504-4257-936E-0C4CDCF32BD5}" type="datetimeFigureOut">
              <a:rPr lang="it-IT" smtClean="0"/>
              <a:t>12/11/2021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3CEA0-7C94-4029-BE00-7F61339EBC3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129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AD86-A504-4257-936E-0C4CDCF32BD5}" type="datetimeFigureOut">
              <a:rPr lang="it-IT" smtClean="0"/>
              <a:t>12/11/2021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3CEA0-7C94-4029-BE00-7F61339EBC3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4437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AD86-A504-4257-936E-0C4CDCF32BD5}" type="datetimeFigureOut">
              <a:rPr lang="it-IT" smtClean="0"/>
              <a:t>12/11/2021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3CEA0-7C94-4029-BE00-7F61339EBC3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263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AD86-A504-4257-936E-0C4CDCF32BD5}" type="datetimeFigureOut">
              <a:rPr lang="it-IT" smtClean="0"/>
              <a:t>12/11/2021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3CEA0-7C94-4029-BE00-7F61339EBC3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324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AD86-A504-4257-936E-0C4CDCF32BD5}" type="datetimeFigureOut">
              <a:rPr lang="it-IT" smtClean="0"/>
              <a:t>12/11/2021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3CEA0-7C94-4029-BE00-7F61339EBC3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417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AD86-A504-4257-936E-0C4CDCF32BD5}" type="datetimeFigureOut">
              <a:rPr lang="it-IT" smtClean="0"/>
              <a:t>12/11/2021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3CEA0-7C94-4029-BE00-7F61339EBC3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8583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AD86-A504-4257-936E-0C4CDCF32BD5}" type="datetimeFigureOut">
              <a:rPr lang="it-IT" smtClean="0"/>
              <a:t>12/11/2021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3CEA0-7C94-4029-BE00-7F61339EBC3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224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4AD86-A504-4257-936E-0C4CDCF32BD5}" type="datetimeFigureOut">
              <a:rPr lang="it-IT" smtClean="0"/>
              <a:t>12/11/2021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3CEA0-7C94-4029-BE00-7F61339EBC3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661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1470025"/>
          </a:xfrm>
        </p:spPr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LEGGERE PER LA VITA</a:t>
            </a:r>
            <a:b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PLASTICITA’ E BENEFICI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755"/>
          <a:stretch/>
        </p:blipFill>
        <p:spPr bwMode="auto">
          <a:xfrm>
            <a:off x="2987824" y="3626403"/>
            <a:ext cx="2880320" cy="2196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07504" y="6421053"/>
            <a:ext cx="6084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" pitchFamily="34" charset="0"/>
              </a:rPr>
              <a:t>A cura di: Dott.ssa Anastasia Zocca - Psicologa</a:t>
            </a:r>
          </a:p>
        </p:txBody>
      </p:sp>
      <p:sp>
        <p:nvSpPr>
          <p:cNvPr id="6" name="Rettangolo 5"/>
          <p:cNvSpPr/>
          <p:nvPr/>
        </p:nvSpPr>
        <p:spPr>
          <a:xfrm>
            <a:off x="6732240" y="6421053"/>
            <a:ext cx="2290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www.motusmens.com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10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676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25" y="692696"/>
            <a:ext cx="5473452" cy="4105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23528" y="59492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DOVE PARTIAMO</a:t>
            </a:r>
          </a:p>
        </p:txBody>
      </p:sp>
      <p:sp>
        <p:nvSpPr>
          <p:cNvPr id="3" name="Rettangolo 2"/>
          <p:cNvSpPr/>
          <p:nvPr/>
        </p:nvSpPr>
        <p:spPr>
          <a:xfrm>
            <a:off x="6732240" y="6349389"/>
            <a:ext cx="2290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www.motusmens.com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249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5949280"/>
            <a:ext cx="5607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3200" b="1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IMPARIAMO A LEGGERE?</a:t>
            </a:r>
            <a:endParaRPr lang="it-IT" sz="32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732240" y="6057001"/>
            <a:ext cx="2290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dirty="0">
                <a:solidFill>
                  <a:prstClr val="white"/>
                </a:solidFill>
              </a:rPr>
              <a:t>www.motusmens.com</a:t>
            </a:r>
          </a:p>
        </p:txBody>
      </p:sp>
      <p:sp>
        <p:nvSpPr>
          <p:cNvPr id="4" name="Rettangolo 3"/>
          <p:cNvSpPr/>
          <p:nvPr/>
        </p:nvSpPr>
        <p:spPr>
          <a:xfrm>
            <a:off x="2563085" y="548679"/>
            <a:ext cx="4169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TEORIA DI UTA FRITH – 1985</a:t>
            </a:r>
            <a:endParaRPr lang="it-IT" sz="2400" dirty="0"/>
          </a:p>
        </p:txBody>
      </p:sp>
      <p:sp>
        <p:nvSpPr>
          <p:cNvPr id="8" name="Rettangolo arrotondato 7"/>
          <p:cNvSpPr/>
          <p:nvPr/>
        </p:nvSpPr>
        <p:spPr>
          <a:xfrm>
            <a:off x="6635612" y="3939978"/>
            <a:ext cx="2376264" cy="12241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STADIO </a:t>
            </a:r>
            <a:endParaRPr lang="it-IT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LESSICALE</a:t>
            </a:r>
            <a:endParaRPr lang="it-IT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611561" y="1340768"/>
            <a:ext cx="2376264" cy="12241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STADIO LOGOGRAFICO</a:t>
            </a:r>
            <a:endParaRPr lang="it-IT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6732240" y="1340768"/>
            <a:ext cx="2376264" cy="12241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STADIO </a:t>
            </a:r>
            <a:endParaRPr lang="it-IT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ALFABETICO</a:t>
            </a:r>
            <a:endParaRPr lang="it-IT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347747" y="3933056"/>
            <a:ext cx="2376264" cy="122413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STADIO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ORTOGRAFICO</a:t>
            </a:r>
            <a:endParaRPr lang="it-IT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404" y="3676466"/>
            <a:ext cx="1872208" cy="175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1340768"/>
            <a:ext cx="1659838" cy="165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897" y="1339352"/>
            <a:ext cx="1688511" cy="14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98"/>
          <a:stretch/>
        </p:blipFill>
        <p:spPr bwMode="auto">
          <a:xfrm>
            <a:off x="2543280" y="3828547"/>
            <a:ext cx="2014021" cy="143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939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5877272"/>
            <a:ext cx="3236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3200" b="1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 ELEMENTARI</a:t>
            </a:r>
            <a:endParaRPr lang="it-IT" sz="32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228184" y="5984993"/>
            <a:ext cx="2290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dirty="0">
                <a:solidFill>
                  <a:prstClr val="white"/>
                </a:solidFill>
              </a:rPr>
              <a:t>www.motusmens.com</a:t>
            </a:r>
          </a:p>
        </p:txBody>
      </p:sp>
      <p:sp>
        <p:nvSpPr>
          <p:cNvPr id="4" name="Rettangolo 3"/>
          <p:cNvSpPr/>
          <p:nvPr/>
        </p:nvSpPr>
        <p:spPr>
          <a:xfrm>
            <a:off x="2393970" y="486450"/>
            <a:ext cx="4281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STRATEGIE DEI BAMBINI 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619672" y="1340768"/>
            <a:ext cx="52520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INDOVINARE DA INDIZI ORTOGRAFICI</a:t>
            </a:r>
          </a:p>
          <a:p>
            <a:pPr marL="285750" indent="-285750">
              <a:buFontTx/>
              <a:buChar char="-"/>
            </a:pPr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DECIFRAZIONE DI LETTERE</a:t>
            </a:r>
          </a:p>
          <a:p>
            <a:pPr marL="285750" indent="-285750">
              <a:buFontTx/>
              <a:buChar char="-"/>
            </a:pPr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STRATEGIA ALFABETICA</a:t>
            </a:r>
            <a:endParaRPr lang="it-IT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3130063" cy="22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4716016" y="3429000"/>
            <a:ext cx="3491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LEGGE DELLA PRATICA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779249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5805264"/>
            <a:ext cx="6337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400" b="1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LA LETTURA NON FUNZIONA PROPRIO</a:t>
            </a:r>
            <a:endParaRPr lang="it-IT" sz="24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696145" y="6281680"/>
            <a:ext cx="2290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dirty="0">
                <a:solidFill>
                  <a:prstClr val="white"/>
                </a:solidFill>
              </a:rPr>
              <a:t>www.motusmens.com</a:t>
            </a:r>
          </a:p>
        </p:txBody>
      </p:sp>
      <p:sp>
        <p:nvSpPr>
          <p:cNvPr id="4" name="Rettangolo 3"/>
          <p:cNvSpPr/>
          <p:nvPr/>
        </p:nvSpPr>
        <p:spPr>
          <a:xfrm>
            <a:off x="1691680" y="332656"/>
            <a:ext cx="64349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MODELLO DELLE 2 VIE – COLTHEART 2001 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331640" y="1628800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ZEBRA 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61016"/>
            <a:ext cx="1033463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65455"/>
            <a:ext cx="2525779" cy="149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995703" y="37890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ZE      BRA</a:t>
            </a:r>
            <a:endParaRPr lang="it-IT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009" y="3267000"/>
            <a:ext cx="2160240" cy="138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547" y="3961363"/>
            <a:ext cx="2160240" cy="138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95742"/>
            <a:ext cx="2376264" cy="152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082" y="3884327"/>
            <a:ext cx="2160240" cy="138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20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59492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t-IT" sz="2800" b="1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FARE?</a:t>
            </a:r>
            <a:endParaRPr lang="it-IT" sz="28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43608" y="1340768"/>
            <a:ext cx="692446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FAMILIARIZZARE CON I LIBRI</a:t>
            </a:r>
          </a:p>
          <a:p>
            <a:pPr marL="285750" indent="-285750">
              <a:buFontTx/>
              <a:buChar char="-"/>
            </a:pPr>
            <a:r>
              <a:rPr lang="it-I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PIACERE DELLA LETTURA</a:t>
            </a:r>
          </a:p>
          <a:p>
            <a:pPr marL="285750" indent="-285750">
              <a:buFontTx/>
              <a:buChar char="-"/>
            </a:pPr>
            <a:r>
              <a:rPr lang="it-I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REGISTRARE LETTURA E FARLA RIASCOLTARE</a:t>
            </a:r>
          </a:p>
          <a:p>
            <a:pPr marL="285750" indent="-285750">
              <a:buFontTx/>
              <a:buChar char="-"/>
            </a:pPr>
            <a:r>
              <a:rPr lang="it-I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RICERCA VISIVA RAPIDA</a:t>
            </a:r>
          </a:p>
          <a:p>
            <a:pPr marL="285750" indent="-285750">
              <a:buFontTx/>
              <a:buChar char="-"/>
            </a:pPr>
            <a:r>
              <a:rPr lang="it-I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LEGGERE AL BAMBINO</a:t>
            </a:r>
          </a:p>
          <a:p>
            <a:pPr marL="285750" indent="-285750">
              <a:buFontTx/>
              <a:buChar char="-"/>
            </a:pPr>
            <a:r>
              <a:rPr lang="it-I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METACOGNIZIONE</a:t>
            </a:r>
            <a:endParaRPr lang="it-IT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444208" y="5949280"/>
            <a:ext cx="2290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dirty="0">
                <a:solidFill>
                  <a:prstClr val="white"/>
                </a:solidFill>
              </a:rPr>
              <a:t>www.motusmens.com</a:t>
            </a:r>
          </a:p>
        </p:txBody>
      </p:sp>
    </p:spTree>
    <p:extLst>
      <p:ext uri="{BB962C8B-B14F-4D97-AF65-F5344CB8AC3E}">
        <p14:creationId xmlns:p14="http://schemas.microsoft.com/office/powerpoint/2010/main" val="4155408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938" y="1306881"/>
            <a:ext cx="5198119" cy="3459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95536" y="6021288"/>
            <a:ext cx="5248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800" b="1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RISERVA COGNITIVA E PLASTICITA</a:t>
            </a:r>
            <a:r>
              <a:rPr lang="it-IT" b="1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endParaRPr lang="it-IT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588224" y="6098232"/>
            <a:ext cx="2290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dirty="0">
                <a:solidFill>
                  <a:prstClr val="white"/>
                </a:solidFill>
              </a:rPr>
              <a:t>www.motusmens.com</a:t>
            </a:r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36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3153" y="5877272"/>
            <a:ext cx="2601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3200" b="1" dirty="0" smtClean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BIBLIOGRAFIA</a:t>
            </a:r>
            <a:endParaRPr lang="it-IT" sz="3200" b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444208" y="5877272"/>
            <a:ext cx="2290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dirty="0">
                <a:solidFill>
                  <a:prstClr val="white"/>
                </a:solidFill>
              </a:rPr>
              <a:t>www.motusmens.com</a:t>
            </a:r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2508743" cy="354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572000" y="184482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Vicari, S., &amp; Caselli, M. C. (</a:t>
            </a:r>
            <a:r>
              <a:rPr lang="it-IT" dirty="0" err="1"/>
              <a:t>Eds</a:t>
            </a:r>
            <a:r>
              <a:rPr lang="it-IT" dirty="0"/>
              <a:t>.). (2017). </a:t>
            </a:r>
            <a:r>
              <a:rPr lang="it-IT" i="1" dirty="0"/>
              <a:t>Neuropsicologia dell'età evolutiva: prospettive teoriche e cliniche</a:t>
            </a:r>
            <a:r>
              <a:rPr lang="it-IT" dirty="0"/>
              <a:t>. Il mulino.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65050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123</Words>
  <Application>Microsoft Office PowerPoint</Application>
  <PresentationFormat>Presentazione su schermo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LEGGERE PER LA VITA PLASTICITA’ E BENEFICI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LEGGERE PER LA VITA PLASTICITA’ E BENEFICI</dc:title>
  <dc:creator>Anastasia</dc:creator>
  <cp:lastModifiedBy>Anastasia</cp:lastModifiedBy>
  <cp:revision>18</cp:revision>
  <dcterms:created xsi:type="dcterms:W3CDTF">2021-11-09T16:11:21Z</dcterms:created>
  <dcterms:modified xsi:type="dcterms:W3CDTF">2021-11-12T15:01:02Z</dcterms:modified>
</cp:coreProperties>
</file>