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ED8AD04-069B-4C92-B2FC-F203392E9F60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163E36-344C-4C97-8082-08A800BBAE2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1190639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MATEMATICA NON E’ UN OPINIONE: </a:t>
            </a:r>
          </a:p>
          <a:p>
            <a:pPr algn="ctr"/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AMARE E SOSTENERE LE ABILITA’ MATEMATICHE</a:t>
            </a: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1854568" y="3545789"/>
            <a:ext cx="2104496" cy="160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64" y="3514923"/>
            <a:ext cx="3061208" cy="1609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4881" y="639062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cura di: Dott.ssa Anastasia Zocca - Psicologa</a:t>
            </a:r>
          </a:p>
        </p:txBody>
      </p:sp>
      <p:sp>
        <p:nvSpPr>
          <p:cNvPr id="5" name="Rettangolo 4"/>
          <p:cNvSpPr/>
          <p:nvPr/>
        </p:nvSpPr>
        <p:spPr>
          <a:xfrm rot="16200000">
            <a:off x="7393887" y="5345407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4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63688" y="199116"/>
            <a:ext cx="5087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CREDENZE SULLA MATEMATICA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 rot="16200000">
            <a:off x="7497252" y="5256275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866329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Studi di </a:t>
            </a:r>
            <a:r>
              <a:rPr lang="it-IT" dirty="0" err="1" smtClean="0"/>
              <a:t>Schoenfeld</a:t>
            </a:r>
            <a:r>
              <a:rPr lang="it-IT" dirty="0" smtClean="0"/>
              <a:t> e Frank (1983- 88):</a:t>
            </a:r>
          </a:p>
          <a:p>
            <a:r>
              <a:rPr lang="it-IT" dirty="0" smtClean="0"/>
              <a:t>Credenze uguali per studenti con basse o alte prestazioni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C’è solo una risposta corretta e va raggiunta in breve tempo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Si giunge alla soluzione solo applicando l’ultima regola spiegata dal docente (accettazione dell’autorità)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Memorizzo e applico in modo meccanico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Le dimostrazioni non servono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La matematica è un insieme </a:t>
            </a:r>
            <a:r>
              <a:rPr lang="it-IT" dirty="0" err="1" smtClean="0"/>
              <a:t>frammetato</a:t>
            </a:r>
            <a:r>
              <a:rPr lang="it-IT" dirty="0" smtClean="0"/>
              <a:t> di regole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Solo chi è portato per la matematica riesce a dare la risposta corretta velocemente (visione </a:t>
            </a:r>
            <a:r>
              <a:rPr lang="it-IT" dirty="0" err="1" smtClean="0"/>
              <a:t>entitaria</a:t>
            </a:r>
            <a:r>
              <a:rPr lang="it-IT" dirty="0" smtClean="0"/>
              <a:t> vs. incrementale)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3923928" y="4005650"/>
            <a:ext cx="0" cy="7915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2736304" cy="15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441403" y="5119709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Norme </a:t>
            </a:r>
            <a:r>
              <a:rPr lang="it-IT" dirty="0" err="1" smtClean="0"/>
              <a:t>sociomatematiche</a:t>
            </a:r>
            <a:r>
              <a:rPr lang="it-IT" dirty="0" smtClean="0"/>
              <a:t>: dalle lezioni di matematica in classe si impara come, quando e perché fare matematica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808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1720" y="476672"/>
            <a:ext cx="4299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CREDENZE E PRESTAZIONI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 rot="16200000">
            <a:off x="7425244" y="5256276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412776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ALTO RENDIMENTO: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Non imparare a memoria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Credere nella comprensione del problema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Credere nell’utilità della matematica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Credere che si può fare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Credere che la matematica è un insieme di concetti legati tra loro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933056"/>
            <a:ext cx="2520280" cy="17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79912" y="407379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METACOGNIZIONE </a:t>
            </a:r>
          </a:p>
          <a:p>
            <a:r>
              <a:rPr lang="it-IT" dirty="0" smtClean="0"/>
              <a:t>MONITORAGGIO</a:t>
            </a:r>
          </a:p>
          <a:p>
            <a:r>
              <a:rPr lang="it-IT" dirty="0" smtClean="0"/>
              <a:t>AUTOEFFICACIA</a:t>
            </a:r>
          </a:p>
          <a:p>
            <a:r>
              <a:rPr lang="it-IT" dirty="0" smtClean="0"/>
              <a:t>COGNIZIONE RELATIVISTA E COSTRUTTIVISTA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59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476672"/>
            <a:ext cx="461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 SI IMPARA A CONTARE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45716" y="1196752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impara solo in parte!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125627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ACUITA’ NUMERICA: Capacità di discriminare numerosità diverse sin dai primi mesi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9431" y="3241628"/>
            <a:ext cx="458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SUBTIZING: riconoscere senza contare fino a 4 elementi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17" y="2949676"/>
            <a:ext cx="1391816" cy="99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5536" y="4581128"/>
            <a:ext cx="524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CONCETTO DI NUMEROSITA’ INNATO: </a:t>
            </a:r>
            <a:r>
              <a:rPr lang="it-IT" dirty="0" err="1" smtClean="0"/>
              <a:t>Wynn</a:t>
            </a:r>
            <a:r>
              <a:rPr lang="it-IT" dirty="0" smtClean="0"/>
              <a:t> (1992)</a:t>
            </a:r>
            <a:endParaRPr lang="it-I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04" y="5085184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81" y="5085184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82868"/>
            <a:ext cx="1356917" cy="10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 rot="21441218">
            <a:off x="2596745" y="5388637"/>
            <a:ext cx="1440160" cy="606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16200000">
            <a:off x="7353237" y="5204665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10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1720" y="404664"/>
            <a:ext cx="461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 SI IMPARA A CONTARE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99792" y="1220648"/>
            <a:ext cx="296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CULTURA E INSEGNAMENTO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4156747" y="1589980"/>
            <a:ext cx="0" cy="7915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195915" y="2276872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Conteggio verbale: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Corrispondenza uno a uno: a ogni parola il suo numero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Ordine stabile: sequenza fissa delle parole-numero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Cardinalità: ultima parola-numero detta è la numerosità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Irrilevanza d’ordine: non importa da dove inizio, la numerosità non cambia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20595" y="4437112"/>
            <a:ext cx="412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RAPPRESENTAZIONE DEI NUMERI ARABI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81646" y="4869160"/>
            <a:ext cx="300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LINEA MENTALE DEI NUMERI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6099" y="5259713"/>
            <a:ext cx="699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ACQUISIZIONE FATTI NUMERICI MEDIANTE CONTEGGIO ARITMETICO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9599" y="5805264"/>
            <a:ext cx="772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ACQUISIZIONE PROCEDURE ARITMETICHE, STRATEGIE E PROBLEM SOLVING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6200000">
            <a:off x="7425244" y="5259713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18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260648"/>
            <a:ext cx="618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PROBLEMI PERSISTENTI: DISCALCULIA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63688" y="1772816"/>
            <a:ext cx="474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Etichette verbali senza significato numerico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2505670"/>
            <a:ext cx="4381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Errori nel conteggio </a:t>
            </a:r>
            <a:r>
              <a:rPr lang="it-IT" dirty="0" err="1" smtClean="0"/>
              <a:t>aritmentico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No recupero fatti aritmetici o procedure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4524375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 rot="16200000">
            <a:off x="7425244" y="5256276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14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260648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COSA FARE IN CASO DI DIFFICOLTA’ IN MATEMATICA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10444" y="1340768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Allenare le componenti di base: 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Esercizi carta e matita (sussidiari, libri): esercizi di ordine di grandezza, confronto di numerosità, compiti di stima…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Serious</a:t>
            </a:r>
            <a:r>
              <a:rPr lang="it-IT" dirty="0" smtClean="0"/>
              <a:t> Games: </a:t>
            </a:r>
            <a:r>
              <a:rPr lang="it-IT" dirty="0" err="1" smtClean="0"/>
              <a:t>Number</a:t>
            </a:r>
            <a:r>
              <a:rPr lang="it-IT" dirty="0" smtClean="0"/>
              <a:t> Race: importante puntare sulla linea mentale dei numeri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Spiegare l’importanza della matematica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Fare dimostrazioni concrete per dimostrare l’utilità nel nostro mondo della matematica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Favorire l’autoefficacia (esercizi non troppo difficili) e l’autoregolazione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80089"/>
            <a:ext cx="2857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85" y="4546151"/>
            <a:ext cx="2569468" cy="1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 rot="16200000">
            <a:off x="7353237" y="5325035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06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BIBLIOGRAFIA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Vicari, S., &amp; Caselli, M. C. (</a:t>
            </a:r>
            <a:r>
              <a:rPr lang="it-IT" dirty="0" err="1"/>
              <a:t>Eds</a:t>
            </a:r>
            <a:r>
              <a:rPr lang="it-IT" dirty="0"/>
              <a:t>.). (2017). </a:t>
            </a:r>
            <a:r>
              <a:rPr lang="it-IT" i="1" dirty="0"/>
              <a:t>Neuropsicologia dell'età evolutiva: prospettive teoriche e cliniche</a:t>
            </a:r>
            <a:r>
              <a:rPr lang="it-IT" dirty="0"/>
              <a:t>. Il mulino.</a:t>
            </a:r>
          </a:p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515">
            <a:off x="1347161" y="1306087"/>
            <a:ext cx="2629070" cy="3712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29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340</TotalTime>
  <Words>406</Words>
  <Application>Microsoft Office PowerPoint</Application>
  <PresentationFormat>Presentazione su schermo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Mito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BIBLIOGRAFIA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Anastasia</dc:creator>
  <cp:lastModifiedBy>Anastasia</cp:lastModifiedBy>
  <cp:revision>22</cp:revision>
  <dcterms:created xsi:type="dcterms:W3CDTF">2021-11-25T13:31:40Z</dcterms:created>
  <dcterms:modified xsi:type="dcterms:W3CDTF">2021-11-30T17:01:13Z</dcterms:modified>
</cp:coreProperties>
</file>