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79B-8958-460F-BF77-845459A521AC}" type="datetimeFigureOut">
              <a:rPr lang="it-IT" smtClean="0"/>
              <a:t>10/12/2021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398-8EF1-4C79-AB0F-757046401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38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79B-8958-460F-BF77-845459A521AC}" type="datetimeFigureOut">
              <a:rPr lang="it-IT" smtClean="0"/>
              <a:t>10/12/2021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398-8EF1-4C79-AB0F-757046401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5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79B-8958-460F-BF77-845459A521AC}" type="datetimeFigureOut">
              <a:rPr lang="it-IT" smtClean="0"/>
              <a:t>10/12/2021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398-8EF1-4C79-AB0F-757046401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19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79B-8958-460F-BF77-845459A521AC}" type="datetimeFigureOut">
              <a:rPr lang="it-IT" smtClean="0"/>
              <a:t>10/12/2021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398-8EF1-4C79-AB0F-757046401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25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79B-8958-460F-BF77-845459A521AC}" type="datetimeFigureOut">
              <a:rPr lang="it-IT" smtClean="0"/>
              <a:t>10/12/2021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398-8EF1-4C79-AB0F-757046401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10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79B-8958-460F-BF77-845459A521AC}" type="datetimeFigureOut">
              <a:rPr lang="it-IT" smtClean="0"/>
              <a:t>10/12/2021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398-8EF1-4C79-AB0F-757046401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29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79B-8958-460F-BF77-845459A521AC}" type="datetimeFigureOut">
              <a:rPr lang="it-IT" smtClean="0"/>
              <a:t>10/12/2021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398-8EF1-4C79-AB0F-757046401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0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79B-8958-460F-BF77-845459A521AC}" type="datetimeFigureOut">
              <a:rPr lang="it-IT" smtClean="0"/>
              <a:t>10/12/2021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398-8EF1-4C79-AB0F-757046401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56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79B-8958-460F-BF77-845459A521AC}" type="datetimeFigureOut">
              <a:rPr lang="it-IT" smtClean="0"/>
              <a:t>10/12/2021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398-8EF1-4C79-AB0F-757046401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68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79B-8958-460F-BF77-845459A521AC}" type="datetimeFigureOut">
              <a:rPr lang="it-IT" smtClean="0"/>
              <a:t>10/12/2021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398-8EF1-4C79-AB0F-757046401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94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79B-8958-460F-BF77-845459A521AC}" type="datetimeFigureOut">
              <a:rPr lang="it-IT" smtClean="0"/>
              <a:t>10/12/2021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398-8EF1-4C79-AB0F-757046401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38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C79B-8958-460F-BF77-845459A521AC}" type="datetimeFigureOut">
              <a:rPr lang="it-IT" smtClean="0"/>
              <a:t>10/12/2021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9398-8EF1-4C79-AB0F-7570464013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56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4788024" y="626868"/>
            <a:ext cx="1550275" cy="134096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95736" y="2204864"/>
            <a:ext cx="68407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 ADHD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fare quando hai un figlio / alunno disattento e iperattivo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53437" y="648866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75856" y="4725144"/>
            <a:ext cx="511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A cura di: Dott.ssa Anastasia Zocca - Psicologa</a:t>
            </a:r>
          </a:p>
        </p:txBody>
      </p:sp>
    </p:spTree>
    <p:extLst>
      <p:ext uri="{BB962C8B-B14F-4D97-AF65-F5344CB8AC3E}">
        <p14:creationId xmlns:p14="http://schemas.microsoft.com/office/powerpoint/2010/main" val="8698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53437" y="648866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32209" y="260648"/>
            <a:ext cx="4437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SONO I BAMBINI ADHD?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1148771"/>
            <a:ext cx="684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Disturbo da Deficit di Attenzione e Iperattività</a:t>
            </a:r>
            <a:endParaRPr lang="it-IT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2486999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Cioè che crea un disagio nella vita di tutti i giorni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38665" y="2486999"/>
            <a:ext cx="2232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Cioè che manca un po’ di attenzione –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iperstimolazione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ambientale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8839" y="2706364"/>
            <a:ext cx="316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bisogno di muoversi che è incontrollato e involontario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1979712" y="1694176"/>
            <a:ext cx="432048" cy="72057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550765" y="1694176"/>
            <a:ext cx="6708" cy="72057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7164288" y="1671991"/>
            <a:ext cx="0" cy="1008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32" y="4149080"/>
            <a:ext cx="3948311" cy="199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611560" y="4548461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STANCHEZZA </a:t>
            </a:r>
          </a:p>
          <a:p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ANSIA O TRISTEZZA O RASSEGNAZIONE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1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91205" y="404664"/>
            <a:ext cx="4103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CAMPANELLI DI ALLARME 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53437" y="648866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07704" y="1155809"/>
            <a:ext cx="670350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nota i particolari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 molte volte gioco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sbadato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Perde gli oggetti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sembra ascoltare se non ti guarda negli occhi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ama i giochi tranquilli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svogliato in generale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Sembra stancarsi subito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riesce a stare seduto fermo e composto 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distrae facilmente 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Gioca spesso con oggetti anziché fare l’attività o si dondola sulla sedia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Muove mani gambe e piedi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Trova sempre una scusa per alzarsi o interrompere il compito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volte fa delle cose di getto, senza pensarci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1907704" y="1268760"/>
            <a:ext cx="0" cy="374441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3" y="2868198"/>
            <a:ext cx="775394" cy="61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347864" y="5438871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SOTTOTIPO DISATTENTIVO , IPERATTIVO O MISTO E 3 LIVELLI DI GRAVITA’ (Lieve, Medio, Grave)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93449"/>
            <a:ext cx="2127615" cy="119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090813" y="5461655"/>
            <a:ext cx="207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DIFFICILE ACCORGERSI!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2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88640"/>
            <a:ext cx="8109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POSSIAMO FARE NOI FIGURE DI RIFERIMENTO?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95768"/>
            <a:ext cx="5041950" cy="197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851771" y="646450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05273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Capire se qualcosa non va - osservando e usando griglie osservative: elencare comportamenti, annotare frequenza, precedenti e conseguenze</a:t>
            </a:r>
          </a:p>
          <a:p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Qualcosa non torna? Richiedere un consiglio ai professionisti della salute anche per escludere altri problemi o confrontarsi  tramite associazioni per genitori 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https://www.aifa.it/storie_genitori.htm</a:t>
            </a:r>
            <a:endParaRPr lang="it-IT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https://www.aidaiassociazione.com/domande-e-risposte-2</a:t>
            </a:r>
            <a:r>
              <a:rPr lang="it-IT" sz="2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/)</a:t>
            </a:r>
            <a:endParaRPr lang="it-IT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 e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Training: buone prassi da seguire per aiutare il più possibile i bambini e soddisfare i loro bisogni,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mantenedo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clima di serenità: un buon intervento riguarda tutti gli ambienti</a:t>
            </a:r>
            <a:endParaRPr lang="it-IT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4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75856" y="363755"/>
            <a:ext cx="2936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 TRAINING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108"/>
            <a:ext cx="2669615" cy="142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853437" y="648866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3309708" y="1713034"/>
            <a:ext cx="18002" cy="42362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527884" y="1660981"/>
            <a:ext cx="55086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Diventare più riflessivi  e organizzati (modello per il bimbo)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Diventare più 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coerenti 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nello stile educativo 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(scoppi di rabbia)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 spazio e tempo per riflettere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autobiasimarsi</a:t>
            </a:r>
            <a:endParaRPr lang="it-IT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credere che il bimbo «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così»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avere aspettative troppo alte per lui e per sé stessi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 istruzioni chiare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Rendere l’ambiente prevedibile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Evitare troppi zuccheri e coloranti, Omega-3 e 6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Intervenire su antecedenti e conseguenze dei comportamenti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9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31840" y="248922"/>
            <a:ext cx="3115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TRAINING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6804248" y="638132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3"/>
            <a:ext cx="2016224" cy="136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2627784" y="1196752"/>
            <a:ext cx="26879" cy="46805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2771800" y="1196751"/>
            <a:ext cx="60486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Introdurre routine esplicite in classe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Rendere prevedibile l’ambiente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Organizzare il più possibile il contesto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Aiutare a capire l’entità del compito, la durata per prevedere la fine e la conseguenza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Tante pause brevi e spezzare in sotto-unità i compiti lunghi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tutoring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Cercare di intervenire su antecedenti e conseguenze dei comportamenti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Fornire spesso e immediatamente dei feedback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Favorire momenti di riflessione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Rendere accattivanti compiti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Banchi e posti: evitare fonti di distrazione come finestra e cestino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Farli usare solo il materiale essenziale per ogni materia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Fargli scegliere quali attività svolgere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far saltare la ricreazione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9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11760" y="260648"/>
            <a:ext cx="4605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 ADHD: TOKEN ECONOMY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6824487" y="6483964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88" y="3068960"/>
            <a:ext cx="4973617" cy="3126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90872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Individuare i comportamenti negativi, antecedenti e conseguenze</a:t>
            </a:r>
          </a:p>
          <a:p>
            <a:pPr marL="342900" indent="-342900">
              <a:buAutoNum type="arabicPeriod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Concordare con i bambini i comportamenti da rinforzare e le regole di guadagno dei gettoni e di perdita dei gettoni</a:t>
            </a:r>
          </a:p>
          <a:p>
            <a:pPr marL="342900" indent="-342900">
              <a:buAutoNum type="arabicPeriod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Specificare le conseguenze</a:t>
            </a:r>
          </a:p>
          <a:p>
            <a:pPr marL="342900" indent="-342900">
              <a:buAutoNum type="arabicPeriod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Specificare come i simboli diventeranno premi reali</a:t>
            </a:r>
          </a:p>
          <a:p>
            <a:pPr marL="342900" indent="-342900">
              <a:buAutoNum type="arabicPeriod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Favorire momenti di riflessione</a:t>
            </a:r>
          </a:p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GRADUALE RAFFORZAMENTO DEI COMPORTAMENTI POSITIVI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82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03848" y="548680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1484784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Vicari, S., &amp; Caselli, M. C. (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Eds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 (2017). 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Neuropsicologia dell'età evolutiva: prospettive teoriche e cliniche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Il 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mulino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McLaughlin, T. F., &amp; Williams, R. L. (1988). The token economy. In 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Handbook of behavior therapy in education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(pp. 469-487). Springer, Boston, MA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Re, A. M.,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Pedron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M., &amp; Lucangeli, D. (2010). 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ADHD e </a:t>
            </a:r>
            <a:r>
              <a:rPr lang="it-IT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disabilities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metodi e strumenti di intervento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F. Angeli.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3722090" y="4005064"/>
            <a:ext cx="1664948" cy="14401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839912" y="638132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4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534</Words>
  <Application>Microsoft Office PowerPoint</Application>
  <PresentationFormat>Presentazione su schermo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Anastasia</dc:creator>
  <cp:lastModifiedBy>Anastasia</cp:lastModifiedBy>
  <cp:revision>38</cp:revision>
  <dcterms:created xsi:type="dcterms:W3CDTF">2021-12-09T15:28:36Z</dcterms:created>
  <dcterms:modified xsi:type="dcterms:W3CDTF">2021-12-10T18:18:39Z</dcterms:modified>
</cp:coreProperties>
</file>