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43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47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65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9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058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71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4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579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472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7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88DB8-9E0E-4419-8B45-867302FA0C84}" type="datetimeFigureOut">
              <a:rPr lang="it-IT" smtClean="0"/>
              <a:t>30/12/2021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4A521-FD37-4DC3-9559-CD02F6F6655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55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45012" y="1484784"/>
            <a:ext cx="7305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VACANZE DI NATALE E COMPITI A SCUOLA</a:t>
            </a:r>
            <a:endParaRPr lang="it-I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5576" y="6309320"/>
            <a:ext cx="4450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cura di: Dott.ssa Anastasia Zocca - Psicologa</a:t>
            </a:r>
          </a:p>
        </p:txBody>
      </p:sp>
      <p:sp>
        <p:nvSpPr>
          <p:cNvPr id="4" name="Rettangolo 3"/>
          <p:cNvSpPr/>
          <p:nvPr/>
        </p:nvSpPr>
        <p:spPr>
          <a:xfrm>
            <a:off x="6669227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267744" y="242088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bg1"/>
                </a:solidFill>
              </a:rPr>
              <a:t>Materiali e consigli per svolgere i compiti delle vacanze senza stress e fatica</a:t>
            </a:r>
            <a:endParaRPr lang="it-IT" sz="2400" b="1" i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4211960" y="3645024"/>
            <a:ext cx="1816697" cy="157142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11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04248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  <p:sp>
        <p:nvSpPr>
          <p:cNvPr id="3" name="Rettangolo 2"/>
          <p:cNvSpPr/>
          <p:nvPr/>
        </p:nvSpPr>
        <p:spPr>
          <a:xfrm>
            <a:off x="3419872" y="332656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APPRENDIMENTO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35696" y="1107554"/>
            <a:ext cx="61926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Cambiamento che si manifesta per effetto dell’esperienza.</a:t>
            </a:r>
          </a:p>
          <a:p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una disciplina, impararne il vocabolario, i concetti, le regole e consuetudini che definiscono natura e </a:t>
            </a:r>
            <a:r>
              <a:rPr lang="it-IT" sz="20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 di partecipare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Fasi dell’apprendimento (situazionisti):</a:t>
            </a:r>
          </a:p>
          <a:p>
            <a:pPr marL="342900" indent="-342900">
              <a:buAutoNum type="arabicPeriod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Modellamento</a:t>
            </a:r>
          </a:p>
          <a:p>
            <a:pPr marL="342900" indent="-342900">
              <a:buAutoNum type="arabicPeriod"/>
            </a:pPr>
            <a:r>
              <a:rPr lang="it-IT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Allenamento</a:t>
            </a:r>
          </a:p>
          <a:p>
            <a:pPr marL="342900" indent="-342900">
              <a:buAutoNum type="arabicPeriod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Supporto</a:t>
            </a:r>
          </a:p>
          <a:p>
            <a:pPr marL="342900" indent="-342900">
              <a:buAutoNum type="arabicPeriod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Articolazione</a:t>
            </a:r>
          </a:p>
          <a:p>
            <a:pPr marL="342900" indent="-342900">
              <a:buAutoNum type="arabicPeriod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Riflessione</a:t>
            </a:r>
          </a:p>
          <a:p>
            <a:pPr marL="342900" indent="-342900">
              <a:buAutoNum type="arabicPeriod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Esplorazione</a:t>
            </a:r>
          </a:p>
          <a:p>
            <a:pPr marL="342900" indent="-342900">
              <a:buAutoNum type="arabicPeriod"/>
            </a:pPr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2537822" cy="248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72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75856" y="145255"/>
            <a:ext cx="4364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GENERALE PRIMA DI FARE I COMPITI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907705" y="517322"/>
            <a:ext cx="67687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</a:rPr>
              <a:t>METACOGNIZIONE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Pianificare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qual è il momento della giornata che per me è migliore per fare i compiti, quando e dove studio meglio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Quali sono i miei punti di forza?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Qual è l’obiettivo del compito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Cosa so su quello che mi richiedono di fare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Quali strategie si adattano a questo compito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Quanto è impegnativo il compito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Come mi sento di fronte al compito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Monitorare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Le strategie che ho scelto stanno funzionando?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Sono attento e sto capendo quello che sto facendo?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Come mi sento? Sento che sto andando bene?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Valutare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Ho organizzato bene l’ambiente di studio?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Ho raggiunto l’obiettivo? Cosa ho imparato dal compito?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Ho trovato imprevisti? Come ho rimediato?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Quanto bene ha funzionato la mia strategia?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Quando posso applicare questo approccio?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</a:rPr>
              <a:t>Come posso migliorare?</a:t>
            </a:r>
          </a:p>
          <a:p>
            <a:pPr marL="285750" indent="-285750">
              <a:buFontTx/>
              <a:buChar char="-"/>
            </a:pPr>
            <a:endParaRPr lang="it-IT" dirty="0" smtClean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732240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</p:spTree>
    <p:extLst>
      <p:ext uri="{BB962C8B-B14F-4D97-AF65-F5344CB8AC3E}">
        <p14:creationId xmlns:p14="http://schemas.microsoft.com/office/powerpoint/2010/main" val="25044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15816" y="314206"/>
            <a:ext cx="31620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OGNI COMPITO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56269"/>
            <a:ext cx="1512168" cy="681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732240" y="6417672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91680" y="980728"/>
            <a:ext cx="727280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Pianificare il momento della giornata di studio con pause ogni 45 min.</a:t>
            </a:r>
          </a:p>
          <a:p>
            <a:pPr marL="342900" indent="-342900">
              <a:buAutoNum type="arabicPeriod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Leggere bene la consegna</a:t>
            </a:r>
          </a:p>
          <a:p>
            <a:pPr marL="342900" indent="-342900">
              <a:buAutoNum type="arabicPeriod"/>
            </a:pP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della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metacognizione</a:t>
            </a:r>
            <a:endParaRPr lang="it-IT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AutoNum type="arabicPeriod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Scrivere una scaletta con il procedimento e le strategie da seguire</a:t>
            </a:r>
          </a:p>
          <a:p>
            <a:pPr marL="342900" indent="-342900">
              <a:buAutoNum type="arabicPeriod"/>
            </a:pP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Autovalutarsi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riflettere </a:t>
            </a:r>
          </a:p>
          <a:p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Meglio svolgerli da soli! </a:t>
            </a:r>
            <a:endParaRPr lang="it-I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non </a:t>
            </a:r>
            <a:r>
              <a:rPr lang="it-IT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lavoa</a:t>
            </a: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 solo: bassa motivazione, vissuti negativi, BES o altro</a:t>
            </a:r>
          </a:p>
          <a:p>
            <a:pPr marL="342900" indent="-342900">
              <a:buAutoNum type="arabicPeriod"/>
            </a:pP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852" y="4431491"/>
            <a:ext cx="2109928" cy="2106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139952" y="4653136"/>
            <a:ext cx="2062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Planning giornaliero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535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59832" y="404664"/>
            <a:ext cx="4043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GESTIONE DEI MATERIALI </a:t>
            </a:r>
            <a:endParaRPr lang="it-IT" sz="2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23728" y="1052736"/>
            <a:ext cx="62646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Organizzare materiale di cancelleria essenziale per ogni materia e tirare fuori solo ciò che serve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i più piccoli: quaderno di brutta copia e di bella copia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Scalette, disegni, schemi: manipolazione del materiale  per facilitare il ricordo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Alternare i compiti delle materie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Creare un vocabolario con le parole nuove di ogni materia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 il compito svolto riportare le nozioni / regole usate e dove trovarle: creazione di un eserciziario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il </a:t>
            </a:r>
            <a:r>
              <a:rPr lang="it-IT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tutoring: svolgere i compiti insieme 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Rispettare le pause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Favorire degli stili di vita regolari e sani anche nel mangiare e nel dormire </a:t>
            </a:r>
          </a:p>
          <a:p>
            <a:pPr marL="285750" indent="-285750">
              <a:buFontTx/>
              <a:buChar char="-"/>
            </a:pPr>
            <a:endParaRPr lang="it-IT" dirty="0" smtClean="0"/>
          </a:p>
          <a:p>
            <a:pPr marL="285750" indent="-285750">
              <a:buFontTx/>
              <a:buChar char="-"/>
            </a:pPr>
            <a:endParaRPr lang="it-IT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10444"/>
            <a:ext cx="1894039" cy="159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732240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</p:spTree>
    <p:extLst>
      <p:ext uri="{BB962C8B-B14F-4D97-AF65-F5344CB8AC3E}">
        <p14:creationId xmlns:p14="http://schemas.microsoft.com/office/powerpoint/2010/main" val="5946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31840" y="260648"/>
            <a:ext cx="3180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 DI STUDIO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195736" y="980728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Ognuno ha il suo stile di pensiero: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 narrativo: storia/racconto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 logico-quantitativo: considerazioni numeriche, ragionamento deduttivo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 filosofico-concettuale: porsi domande, riflettere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 estetico:  fascino per aspetti sensoriali ed esteriori</a:t>
            </a:r>
          </a:p>
          <a:p>
            <a:pPr marL="285750" indent="-285750">
              <a:buFontTx/>
              <a:buChar char="-"/>
            </a:pPr>
            <a:r>
              <a:rPr lang="it-IT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Approccio esperienziale: pratico</a:t>
            </a:r>
            <a:endParaRPr lang="it-I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612077"/>
            <a:ext cx="3456384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732240" y="6340269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</p:spTree>
    <p:extLst>
      <p:ext uri="{BB962C8B-B14F-4D97-AF65-F5344CB8AC3E}">
        <p14:creationId xmlns:p14="http://schemas.microsoft.com/office/powerpoint/2010/main" val="15287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059832" y="260648"/>
            <a:ext cx="3396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 DI STUDIO</a:t>
            </a:r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2472214" y="90872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Leggere e rileggere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Sottolineare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Annotazioni a lato del testo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Memorizzare:  ripetizione e mnemotecniche (metodo dei loci)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Prendere appunti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Porsi domande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Riassumere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Sintesi di vari testi su un argomento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Scrivere testi ex novo</a:t>
            </a:r>
          </a:p>
          <a:p>
            <a:pPr marL="285750" indent="-285750">
              <a:buFontTx/>
              <a:buChar char="-"/>
            </a:pPr>
            <a:r>
              <a:rPr lang="it-I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Schematizzare (mappe concettuali)</a:t>
            </a:r>
          </a:p>
        </p:txBody>
      </p:sp>
      <p:sp>
        <p:nvSpPr>
          <p:cNvPr id="4" name="Rettangolo 3"/>
          <p:cNvSpPr/>
          <p:nvPr/>
        </p:nvSpPr>
        <p:spPr>
          <a:xfrm>
            <a:off x="6732240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672616"/>
            <a:ext cx="2232248" cy="167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4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26393" y="582722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252275" y="15576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Mason, L. (2019). </a:t>
            </a: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Psicologia dell'apprendimento e dell'istruzione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Il mulino.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60" y="547809"/>
            <a:ext cx="116646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702574" y="6381328"/>
            <a:ext cx="2290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www.motusmens.com</a:t>
            </a:r>
          </a:p>
        </p:txBody>
      </p:sp>
      <p:sp>
        <p:nvSpPr>
          <p:cNvPr id="5" name="Rettangolo 4"/>
          <p:cNvSpPr/>
          <p:nvPr/>
        </p:nvSpPr>
        <p:spPr>
          <a:xfrm>
            <a:off x="2250862" y="2590889"/>
            <a:ext cx="58092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ANNO NUOVO </a:t>
            </a:r>
            <a:r>
              <a:rPr lang="it-I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endParaRPr lang="it-IT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/>
        </p:blipFill>
        <p:spPr bwMode="auto">
          <a:xfrm>
            <a:off x="2250862" y="3717032"/>
            <a:ext cx="1738931" cy="150415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3477860" cy="1200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684" y="4251939"/>
            <a:ext cx="2112395" cy="1188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2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485</Words>
  <Application>Microsoft Office PowerPoint</Application>
  <PresentationFormat>Presentazione su schermo (4:3)</PresentationFormat>
  <Paragraphs>85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Anastasia</dc:creator>
  <cp:lastModifiedBy>Anastasia</cp:lastModifiedBy>
  <cp:revision>37</cp:revision>
  <dcterms:created xsi:type="dcterms:W3CDTF">2021-12-27T16:17:08Z</dcterms:created>
  <dcterms:modified xsi:type="dcterms:W3CDTF">2021-12-30T14:57:04Z</dcterms:modified>
</cp:coreProperties>
</file>