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3" r:id="rId5"/>
    <p:sldId id="260" r:id="rId6"/>
    <p:sldId id="264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0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77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68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2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0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46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0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8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2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66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25F8-1097-4F6F-9592-69EA659C5532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40BE-BA84-4009-8947-685A273A6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8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443" y="1124744"/>
            <a:ext cx="8298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GESTIRE L’ADHD: COME USARE LA «TOKEN ECONOMY»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755"/>
          <a:stretch/>
        </p:blipFill>
        <p:spPr bwMode="auto">
          <a:xfrm>
            <a:off x="3275856" y="2781994"/>
            <a:ext cx="2738285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2170" y="6381328"/>
            <a:ext cx="5238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itchFamily="34" charset="0"/>
              </a:rPr>
              <a:t>A cura di: Dott.ssa Anastasia Zocca - Psicologa</a:t>
            </a:r>
          </a:p>
        </p:txBody>
      </p:sp>
      <p:sp>
        <p:nvSpPr>
          <p:cNvPr id="6" name="Rettangolo 5"/>
          <p:cNvSpPr/>
          <p:nvPr/>
        </p:nvSpPr>
        <p:spPr>
          <a:xfrm>
            <a:off x="6684185" y="6381328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678722" y="6382342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9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732240" y="6381328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6775090" y="6382342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411760" y="620688"/>
            <a:ext cx="5196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COS’E’ LA TOKEN ECONOMY?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73016" y="1412776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un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 basato sul rinforzo simbolico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cui, all’emissione dei comportamenti desiderati i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bimbi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ricevono dei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gettoni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tokens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che possono essere accumulati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quando non vengono scambiati con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ulteriori premi.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42744" y="3427946"/>
            <a:ext cx="193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TOKEN = GETTONE</a:t>
            </a:r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31" y="2909235"/>
            <a:ext cx="1037421" cy="1037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728059" y="450912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tipologia di </a:t>
            </a:r>
            <a:r>
              <a:rPr lang="it-IT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tokens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(letteralmente “gettoni”, ma possono assumere diversa forma come, ad es., crocette, timbri o adesivi), nella cui scelta è importante considerate la loro maneggiabilità, il fatto che non si prestino a facili contraffazioni e che siano di facile conteggio per l’adulto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95" y="2909235"/>
            <a:ext cx="1876054" cy="1037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5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82884" y="382614"/>
            <a:ext cx="2214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INGREDIENTI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689389" y="6382342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775090" y="6382342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932464" y="22815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17539" y="1124744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creare una buona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token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economy serve: </a:t>
            </a:r>
          </a:p>
          <a:p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specifica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 di comportamenti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desiderati espressi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forma positiva (ad es., «Durante la lezione si sta seduti sulla sedia», invece di «Non alzarsi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»;): osservazione e costruzione di una griglia in cui annoto le frequenze</a:t>
            </a:r>
          </a:p>
          <a:p>
            <a:pPr marL="285750" indent="-285750">
              <a:buFontTx/>
              <a:buChar char="-"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 di attività piacevoli (menù dei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rinforzatori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concordate con i bambini, a cui possono accedere una volta raccolti i punti necessari; a ogni attività scelta può corrispondere un numero diverso di gettoni da ottenere 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2176"/>
            <a:ext cx="172819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98" y="2657683"/>
            <a:ext cx="4562475" cy="1000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267" y="4887369"/>
            <a:ext cx="2799535" cy="1870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2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55776" y="848150"/>
            <a:ext cx="3443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SEGRETI DELLO CHEF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6689389" y="6382342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732239" y="6382342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844824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 che i bambini comprendano il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significato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il valore rinforzante dei </a:t>
            </a:r>
            <a:r>
              <a:rPr lang="it-IT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tokens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per questo motivo vanno dati immediatamente dopo l’esecuzione del comportamento desiderato </a:t>
            </a:r>
            <a:endParaRPr lang="it-IT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loro consegna deve sempre essere accompagnata dal motivo per cui è stato assegnato con frasi del tipo: «Hai messo in ordine i tuoi giocattoli, hai fatto proprio un bel lavoro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</a:p>
          <a:p>
            <a:pPr marL="342900" indent="-342900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Evitare le punizioni:  semplicemente non prestare attenzione al comportamento negativo e incitare ad esprimere in modo corretto il bisogno del bambino; solo quando si manifesta la forma corretta del comportamento dare il premio o l’alternativa.</a:t>
            </a:r>
          </a:p>
          <a:p>
            <a:pPr marL="342900" indent="-342900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Evitare di dire «sei bravo» o «non fare»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333" y="308985"/>
            <a:ext cx="1158112" cy="1083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55776" y="303898"/>
            <a:ext cx="3788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FACCIAMO UN ESEMPIO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6717373" y="6380138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775090" y="6381328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90872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Stefano ha 10 anni, ha ricevuto una diagnosi di ADHD a 8 anni. I genitori e gli insegnanti lamentano il fatto che non segue le regole: sembra non ascoltare quando gli si chiede di stare seduto composto, parla sopra gli altri compagni e a volte spinge i compagni. </a:t>
            </a:r>
          </a:p>
          <a:p>
            <a:pPr algn="just"/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Osservare Stefano, creare la griglia dei comportamenti (utile anche l’approccio ABC)</a:t>
            </a:r>
          </a:p>
          <a:p>
            <a:pPr marL="342900" indent="-342900" algn="just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Concordare con Stefano le regole e i premi</a:t>
            </a:r>
          </a:p>
          <a:p>
            <a:pPr marL="342900" indent="-342900" algn="just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Scrivere in un foglio o un cartellone le regole in modo preciso</a:t>
            </a:r>
          </a:p>
          <a:p>
            <a:pPr marL="342900" indent="-342900" algn="just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Stefano spinge un compagno: interrompere ed invitarlo ad un’altra attività chiedendo perché lo ha fatto e che conseguenze ci sono (perdita gettoni) – e come si potrebbe invece fare: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</a:t>
            </a:r>
            <a:endParaRPr lang="it-IT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AutoNum type="arabicPeriod"/>
            </a:pP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Cercare di capire il movente dell’azione (antecedente) e invitare ad esprimere il bisogno in maniera corretta. Solo quando avverrà l’azione desiderata fornire il gettone immediatamente  e spiegare perché lo si è dato: focus sul comportamento eseguito.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2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75856" y="908720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55466" y="1679820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Pelizzoni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I., Lombardi, B., Costa, F., &amp; Cavallini, F. (2020).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Token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Economy a scuola. 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GESTIONE, D. E. I., &amp; DEI PROPRI, C. O. M. P. O. R. T. A. M. E. N. T. I. L’ANALISI DEL COMPORTAMENTO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it-IT" dirty="0"/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Re, A. M.,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M., &amp; Lucangeli, D. (2010). 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ADHD e </a:t>
            </a:r>
            <a:r>
              <a:rPr lang="it-IT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disabilities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metodi e strumenti di intervento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F. Angeli.</a:t>
            </a:r>
          </a:p>
          <a:p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717373" y="6380138"/>
            <a:ext cx="2376264" cy="370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750704" y="6381152"/>
            <a:ext cx="2290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www.motusmens.com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755"/>
          <a:stretch/>
        </p:blipFill>
        <p:spPr bwMode="auto">
          <a:xfrm>
            <a:off x="3522775" y="4320558"/>
            <a:ext cx="2021921" cy="1541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4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523</Words>
  <Application>Microsoft Office PowerPoint</Application>
  <PresentationFormat>Presentazione su schermo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Anastasia</dc:creator>
  <cp:lastModifiedBy>Anastasia</cp:lastModifiedBy>
  <cp:revision>46</cp:revision>
  <dcterms:created xsi:type="dcterms:W3CDTF">2021-12-03T10:39:31Z</dcterms:created>
  <dcterms:modified xsi:type="dcterms:W3CDTF">2022-01-20T15:45:33Z</dcterms:modified>
</cp:coreProperties>
</file>